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9" r:id="rId2"/>
    <p:sldId id="256" r:id="rId3"/>
    <p:sldId id="260" r:id="rId4"/>
    <p:sldId id="258" r:id="rId5"/>
  </p:sldIdLst>
  <p:sldSz cx="8229600" cy="4572000"/>
  <p:notesSz cx="6858000" cy="9144000"/>
  <p:defaultTextStyle>
    <a:defPPr>
      <a:defRPr lang="en-US"/>
    </a:defPPr>
    <a:lvl1pPr marL="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1pPr>
    <a:lvl2pPr marL="36576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2pPr>
    <a:lvl3pPr marL="73152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3pPr>
    <a:lvl4pPr marL="109728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4pPr>
    <a:lvl5pPr marL="146304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5pPr>
    <a:lvl6pPr marL="182880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6pPr>
    <a:lvl7pPr marL="219456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7pPr>
    <a:lvl8pPr marL="256032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8pPr>
    <a:lvl9pPr marL="292608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34"/>
    <p:restoredTop sz="94659"/>
  </p:normalViewPr>
  <p:slideViewPr>
    <p:cSldViewPr snapToGrid="0" snapToObjects="1">
      <p:cViewPr varScale="1">
        <p:scale>
          <a:sx n="103" d="100"/>
          <a:sy n="103" d="100"/>
        </p:scale>
        <p:origin x="1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320AF-8B4A-CC4E-84FC-EC22B6BB215E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52463" y="1143000"/>
            <a:ext cx="5553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A00DDC-BA4A-3448-B193-7A4F211F66F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57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748242"/>
            <a:ext cx="6995160" cy="15917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2401359"/>
            <a:ext cx="6172200" cy="110384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8" y="243417"/>
            <a:ext cx="1774508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243417"/>
            <a:ext cx="5220653" cy="387455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3FA92F7-D423-A54F-811A-A1AB907CA1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74362" y="4083458"/>
            <a:ext cx="1039827" cy="365601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6DF8E5C-35B7-2742-8DAE-220176FD7D03}"/>
              </a:ext>
            </a:extLst>
          </p:cNvPr>
          <p:cNvSpPr/>
          <p:nvPr userDrawn="1"/>
        </p:nvSpPr>
        <p:spPr>
          <a:xfrm>
            <a:off x="0" y="0"/>
            <a:ext cx="8229600" cy="4572000"/>
          </a:xfrm>
          <a:prstGeom prst="roundRect">
            <a:avLst>
              <a:gd name="adj" fmla="val 4046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accent1">
                  <a:tint val="23500"/>
                  <a:satMod val="160000"/>
                  <a:alpha val="10000"/>
                </a:schemeClr>
              </a:gs>
            </a:gsLst>
            <a:lin ang="4200000" scaled="0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6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1139826"/>
            <a:ext cx="7098030" cy="190182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3059643"/>
            <a:ext cx="7098030" cy="10001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1217083"/>
            <a:ext cx="3497580" cy="29008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1217083"/>
            <a:ext cx="3497580" cy="29008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243418"/>
            <a:ext cx="7098030" cy="8837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8" y="1120775"/>
            <a:ext cx="3481506" cy="549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8" y="1670050"/>
            <a:ext cx="3481506" cy="24563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1120775"/>
            <a:ext cx="3498652" cy="549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1670050"/>
            <a:ext cx="3498652" cy="24563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304800"/>
            <a:ext cx="2654260" cy="1066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658285"/>
            <a:ext cx="4166235" cy="32490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1371600"/>
            <a:ext cx="2654260" cy="254105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304800"/>
            <a:ext cx="2654260" cy="1066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658285"/>
            <a:ext cx="4166235" cy="324908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1371600"/>
            <a:ext cx="2654260" cy="254105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243418"/>
            <a:ext cx="7098030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1217083"/>
            <a:ext cx="7098030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4237568"/>
            <a:ext cx="185166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EECCD-3382-5548-BA91-DAD35A04889A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4237568"/>
            <a:ext cx="277749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4237568"/>
            <a:ext cx="185166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D8C61-2177-3449-BBA0-1DDFCD9A2FF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02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EB3F589-53B0-7D4A-8FF1-A66C73B3F7EF}"/>
              </a:ext>
            </a:extLst>
          </p:cNvPr>
          <p:cNvSpPr txBox="1"/>
          <p:nvPr/>
        </p:nvSpPr>
        <p:spPr>
          <a:xfrm>
            <a:off x="248575" y="177557"/>
            <a:ext cx="7688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47F74CC-4CCF-FD4D-A470-059CF730856F}"/>
              </a:ext>
            </a:extLst>
          </p:cNvPr>
          <p:cNvSpPr txBox="1"/>
          <p:nvPr/>
        </p:nvSpPr>
        <p:spPr>
          <a:xfrm>
            <a:off x="248575" y="872236"/>
            <a:ext cx="768806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i="1" dirty="0">
                <a:latin typeface="Arial" panose="020B0604020202020204" pitchFamily="34" charset="0"/>
                <a:cs typeface="Arial" panose="020B0604020202020204" pitchFamily="34" charset="0"/>
              </a:rPr>
              <a:t>First Author</a:t>
            </a:r>
            <a:r>
              <a:rPr lang="en-US" sz="15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500" i="1" dirty="0">
                <a:latin typeface="Arial" panose="020B0604020202020204" pitchFamily="34" charset="0"/>
                <a:cs typeface="Arial" panose="020B0604020202020204" pitchFamily="34" charset="0"/>
              </a:rPr>
              <a:t>, Last Author</a:t>
            </a:r>
            <a:r>
              <a:rPr lang="en-US" sz="15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5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 University One </a:t>
            </a:r>
          </a:p>
          <a:p>
            <a:r>
              <a:rPr lang="en-US" sz="13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 Institution Two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D5FEFEE-F5A6-2F42-BA22-00D901C99651}"/>
              </a:ext>
            </a:extLst>
          </p:cNvPr>
          <p:cNvSpPr txBox="1"/>
          <p:nvPr/>
        </p:nvSpPr>
        <p:spPr>
          <a:xfrm>
            <a:off x="248575" y="1878387"/>
            <a:ext cx="7688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Abbreviated abstract: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Abbreviate abstract of ~75 words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1C3EA3-A3E6-4F50-8465-93D0458668BB}"/>
              </a:ext>
            </a:extLst>
          </p:cNvPr>
          <p:cNvSpPr txBox="1"/>
          <p:nvPr/>
        </p:nvSpPr>
        <p:spPr>
          <a:xfrm>
            <a:off x="3383280" y="4237477"/>
            <a:ext cx="146304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F. Author - 1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8E8D09-504C-0043-9DE7-8AF8F42C0F1E}"/>
              </a:ext>
            </a:extLst>
          </p:cNvPr>
          <p:cNvSpPr txBox="1"/>
          <p:nvPr/>
        </p:nvSpPr>
        <p:spPr>
          <a:xfrm>
            <a:off x="248575" y="3252358"/>
            <a:ext cx="7688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Related publications: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(up to 2 references)</a:t>
            </a:r>
          </a:p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– F. Author </a:t>
            </a:r>
            <a:r>
              <a:rPr lang="en-US" sz="1300" i="1" dirty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, Journal 2 (5), 1234 (2019)</a:t>
            </a:r>
          </a:p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– F. Author et al, Journal 1 (5), 1234 (2018)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524D853-36C9-0B49-9242-32B43399D566}"/>
              </a:ext>
            </a:extLst>
          </p:cNvPr>
          <p:cNvSpPr/>
          <p:nvPr/>
        </p:nvSpPr>
        <p:spPr>
          <a:xfrm>
            <a:off x="0" y="4087749"/>
            <a:ext cx="1317998" cy="484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Institutional logo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716" y="4096911"/>
            <a:ext cx="1272884" cy="43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1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EB3F589-53B0-7D4A-8FF1-A66C73B3F7EF}"/>
              </a:ext>
            </a:extLst>
          </p:cNvPr>
          <p:cNvSpPr txBox="1"/>
          <p:nvPr/>
        </p:nvSpPr>
        <p:spPr>
          <a:xfrm>
            <a:off x="248575" y="177557"/>
            <a:ext cx="7688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Previous work, challenge, and approach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427613-ACFE-471A-933F-930AF520C1D3}"/>
              </a:ext>
            </a:extLst>
          </p:cNvPr>
          <p:cNvSpPr txBox="1"/>
          <p:nvPr/>
        </p:nvSpPr>
        <p:spPr>
          <a:xfrm>
            <a:off x="248575" y="787828"/>
            <a:ext cx="768806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Possible contents for slide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Clearly identify the challenge you are solving</a:t>
            </a:r>
          </a:p>
          <a:p>
            <a:pPr marL="65151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Explain previous work (put your research in context)</a:t>
            </a:r>
          </a:p>
          <a:p>
            <a:pPr marL="65151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Fundamental information or terms needed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Your strategy for overcoming the challenge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E6EBAB2-F825-7940-8F24-ACCEFA2FDFE9}"/>
              </a:ext>
            </a:extLst>
          </p:cNvPr>
          <p:cNvSpPr txBox="1"/>
          <p:nvPr/>
        </p:nvSpPr>
        <p:spPr>
          <a:xfrm>
            <a:off x="3383280" y="4237477"/>
            <a:ext cx="146304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F. Author - 2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6B16E91-863C-2745-B63A-9D0E5CC89229}"/>
              </a:ext>
            </a:extLst>
          </p:cNvPr>
          <p:cNvSpPr/>
          <p:nvPr/>
        </p:nvSpPr>
        <p:spPr>
          <a:xfrm>
            <a:off x="0" y="4087749"/>
            <a:ext cx="1317998" cy="484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Institutional logo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716" y="4096911"/>
            <a:ext cx="1272884" cy="43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398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EB3F589-53B0-7D4A-8FF1-A66C73B3F7EF}"/>
              </a:ext>
            </a:extLst>
          </p:cNvPr>
          <p:cNvSpPr txBox="1"/>
          <p:nvPr/>
        </p:nvSpPr>
        <p:spPr>
          <a:xfrm>
            <a:off x="248575" y="177557"/>
            <a:ext cx="7688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Techniques and Methods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F5AA8E2-477D-2143-9BD4-82ACA7398834}"/>
              </a:ext>
            </a:extLst>
          </p:cNvPr>
          <p:cNvSpPr txBox="1"/>
          <p:nvPr/>
        </p:nvSpPr>
        <p:spPr>
          <a:xfrm>
            <a:off x="3383280" y="4237477"/>
            <a:ext cx="146304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F. Author - 3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CDD4F4C-7437-5043-BF8F-7BD3F3333BC5}"/>
              </a:ext>
            </a:extLst>
          </p:cNvPr>
          <p:cNvSpPr/>
          <p:nvPr/>
        </p:nvSpPr>
        <p:spPr>
          <a:xfrm>
            <a:off x="0" y="4087749"/>
            <a:ext cx="1317998" cy="484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Institutional logo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4B66BB-B7F6-AD42-8251-3ED3D673B57E}"/>
              </a:ext>
            </a:extLst>
          </p:cNvPr>
          <p:cNvSpPr txBox="1"/>
          <p:nvPr/>
        </p:nvSpPr>
        <p:spPr>
          <a:xfrm>
            <a:off x="248575" y="787828"/>
            <a:ext cx="76880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Possible contents for slide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Explanation(s) of methods used to obtain data or perform theoretical modeling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Schematics of testing set-ups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Diagrams of devices used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716" y="4096911"/>
            <a:ext cx="1272884" cy="43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321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EB3F589-53B0-7D4A-8FF1-A66C73B3F7EF}"/>
              </a:ext>
            </a:extLst>
          </p:cNvPr>
          <p:cNvSpPr txBox="1"/>
          <p:nvPr/>
        </p:nvSpPr>
        <p:spPr>
          <a:xfrm>
            <a:off x="248575" y="177557"/>
            <a:ext cx="7688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Results and Conclusions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501597-37DC-2B48-B1EC-D83A1A36B0FB}"/>
              </a:ext>
            </a:extLst>
          </p:cNvPr>
          <p:cNvSpPr txBox="1"/>
          <p:nvPr/>
        </p:nvSpPr>
        <p:spPr>
          <a:xfrm>
            <a:off x="3383280" y="4237477"/>
            <a:ext cx="146304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F. Author - 4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75DAFD5-F865-AB43-8FD5-171B1ABB6F38}"/>
              </a:ext>
            </a:extLst>
          </p:cNvPr>
          <p:cNvSpPr/>
          <p:nvPr/>
        </p:nvSpPr>
        <p:spPr>
          <a:xfrm>
            <a:off x="0" y="4087749"/>
            <a:ext cx="1317998" cy="484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Institutional logo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F6562E-7F00-7441-8054-3B4F47C15924}"/>
              </a:ext>
            </a:extLst>
          </p:cNvPr>
          <p:cNvSpPr txBox="1"/>
          <p:nvPr/>
        </p:nvSpPr>
        <p:spPr>
          <a:xfrm>
            <a:off x="248575" y="787828"/>
            <a:ext cx="76880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Possible contents for slide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Primary experimental data proving hypothesis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Key take-home message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716" y="4096911"/>
            <a:ext cx="1272884" cy="43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57349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4by3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fault 4by3" id="{346DA427-FC0F-B84A-B9DD-2BDF8940EF9B}" vid="{554F4DF0-921D-B947-A6AB-04E44241655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4by3</Template>
  <TotalTime>303</TotalTime>
  <Words>173</Words>
  <Application>Microsoft Office PowerPoint</Application>
  <PresentationFormat>Personnalisé</PresentationFormat>
  <Paragraphs>31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Default 4by3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Karin Derochette</cp:lastModifiedBy>
  <cp:revision>30</cp:revision>
  <dcterms:created xsi:type="dcterms:W3CDTF">2019-11-20T18:17:01Z</dcterms:created>
  <dcterms:modified xsi:type="dcterms:W3CDTF">2020-06-15T08:19:53Z</dcterms:modified>
</cp:coreProperties>
</file>